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  <p:sldId id="256" r:id="rId4"/>
    <p:sldId id="257" r:id="rId5"/>
    <p:sldId id="258" r:id="rId6"/>
    <p:sldId id="261" r:id="rId7"/>
    <p:sldId id="265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tfiroz.yolasite.com/" TargetMode="External"/><Relationship Id="rId2" Type="http://schemas.openxmlformats.org/officeDocument/2006/relationships/hyperlink" Target="mailto:ttfiru@yahoo.co.in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almisbahghssvnb.blogspot.com/" TargetMode="External"/><Relationship Id="rId4" Type="http://schemas.openxmlformats.org/officeDocument/2006/relationships/hyperlink" Target="mailto:niyasmonck@g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447800"/>
            <a:ext cx="9144000" cy="1862048"/>
          </a:xfrm>
          <a:prstGeom prst="rect">
            <a:avLst/>
          </a:prstGeom>
          <a:noFill/>
          <a:effectLst>
            <a:outerShdw blurRad="50800" dist="38100" dir="16200000" rotWithShape="0">
              <a:prstClr val="black">
                <a:alpha val="40000"/>
              </a:prstClr>
            </a:outerShdw>
            <a:reflection blurRad="6350" stA="50000" endA="295" endPos="92000" dist="101600" dir="5400000" sy="-100000" algn="bl" rotWithShape="0"/>
          </a:effectLst>
        </p:spPr>
        <p:txBody>
          <a:bodyPr wrap="square" rtlCol="0">
            <a:spAutoFit/>
          </a:bodyPr>
          <a:lstStyle/>
          <a:p>
            <a:pPr algn="r" rtl="1"/>
            <a:r>
              <a:rPr lang="ar-SA" sz="11500" b="1" dirty="0" smtClean="0">
                <a:solidFill>
                  <a:srgbClr val="FF0000"/>
                </a:solidFill>
                <a:cs typeface="Akhbar MT" pitchFamily="2" charset="-78"/>
              </a:rPr>
              <a:t>مـــرحـــبـــا بـــكـــم</a:t>
            </a:r>
            <a:endParaRPr lang="en-GB" sz="11500" b="1" dirty="0">
              <a:solidFill>
                <a:srgbClr val="FF0000"/>
              </a:solidFill>
              <a:cs typeface="Akhbar MT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3" y="2895600"/>
            <a:ext cx="85090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1"/>
            <a:r>
              <a:rPr lang="ar-SA" sz="4000" b="1" dirty="0" smtClean="0">
                <a:solidFill>
                  <a:srgbClr val="C00000"/>
                </a:solidFill>
                <a:cs typeface="Akhbar MT" pitchFamily="2" charset="-78"/>
              </a:rPr>
              <a:t>نقدم إليكم بعض الدراسات العربية بمساعدة التقنية المعلومات</a:t>
            </a:r>
            <a:endParaRPr lang="en-GB" sz="4000" b="1" dirty="0">
              <a:solidFill>
                <a:srgbClr val="C00000"/>
              </a:solidFill>
              <a:cs typeface="Akhbar MT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05200" y="1524000"/>
            <a:ext cx="229902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sz="8000" dirty="0" smtClean="0">
                <a:solidFill>
                  <a:srgbClr val="00B050"/>
                </a:solidFill>
                <a:latin typeface="Andalus" pitchFamily="18" charset="-78"/>
                <a:cs typeface="Andalus" pitchFamily="18" charset="-78"/>
              </a:rPr>
              <a:t>بتقديم</a:t>
            </a:r>
            <a:endParaRPr lang="en-GB" sz="8000" dirty="0">
              <a:solidFill>
                <a:srgbClr val="00B050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43000" y="4038600"/>
            <a:ext cx="667843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1"/>
            <a:r>
              <a:rPr lang="ar-SA" sz="4400" b="1" dirty="0" smtClean="0">
                <a:solidFill>
                  <a:srgbClr val="0000FF"/>
                </a:solidFill>
                <a:cs typeface="Akhbar MT" pitchFamily="2" charset="-78"/>
              </a:rPr>
              <a:t>فيروز بن عبد السلام و نياس بن محي الدين</a:t>
            </a:r>
            <a:endParaRPr lang="en-GB" sz="4400" b="1" dirty="0">
              <a:solidFill>
                <a:srgbClr val="0000FF"/>
              </a:solidFill>
              <a:cs typeface="Akhbar MT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/>
      <p:bldP spid="5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plus 1\photos\untitled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847" y="0"/>
            <a:ext cx="9110307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876800"/>
            <a:ext cx="7772400" cy="1470025"/>
          </a:xfrm>
        </p:spPr>
        <p:txBody>
          <a:bodyPr>
            <a:noAutofit/>
          </a:bodyPr>
          <a:lstStyle/>
          <a:p>
            <a:r>
              <a:rPr lang="ar-SA" sz="9600" b="1" dirty="0" smtClean="0">
                <a:solidFill>
                  <a:srgbClr val="0000FF"/>
                </a:solidFill>
                <a:cs typeface="Akhbar MT" pitchFamily="2" charset="-78"/>
              </a:rPr>
              <a:t>جَوْهَرَة ثمِينة</a:t>
            </a:r>
            <a:endParaRPr lang="en-GB" sz="9600" b="1" dirty="0">
              <a:solidFill>
                <a:srgbClr val="0000FF"/>
              </a:solidFill>
              <a:cs typeface="Akhbar MT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7" dur="15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CC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8" dur="15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CC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" dur="15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3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xit" presetSubtype="3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28" dur="3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3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457200" y="4876800"/>
            <a:ext cx="960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3600" b="1" dirty="0" smtClean="0">
                <a:solidFill>
                  <a:srgbClr val="FF0000"/>
                </a:solidFill>
                <a:cs typeface="Akhbar MT" pitchFamily="2" charset="-78"/>
              </a:rPr>
              <a:t>هل فكرت يوما في هذه الجوهرة الثمينة التي ترى بها العالم وجميع ما فيه؟ </a:t>
            </a:r>
            <a:endParaRPr lang="en-GB" sz="3600" b="1" dirty="0">
              <a:solidFill>
                <a:srgbClr val="FF0000"/>
              </a:solidFill>
              <a:cs typeface="Akhbar MT" pitchFamily="2" charset="-78"/>
            </a:endParaRPr>
          </a:p>
        </p:txBody>
      </p:sp>
      <p:pic>
        <p:nvPicPr>
          <p:cNvPr id="2050" name="Picture 2" descr="D:\plus 1\photos\blue_ey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9800" y="990600"/>
            <a:ext cx="4495800" cy="34289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3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500" decel="50000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500" accel="50000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000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500" decel="50000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500" accel="50000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plus 1\photos\baby_ey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431"/>
            <a:ext cx="9144000" cy="6838569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838200" y="5334000"/>
            <a:ext cx="7431843" cy="1107996"/>
          </a:xfrm>
          <a:prstGeom prst="rect">
            <a:avLst/>
          </a:prstGeom>
          <a:solidFill>
            <a:srgbClr val="0000FF"/>
          </a:solidFill>
        </p:spPr>
        <p:txBody>
          <a:bodyPr wrap="none">
            <a:spAutoFit/>
          </a:bodyPr>
          <a:lstStyle/>
          <a:p>
            <a:r>
              <a:rPr lang="ar-SA" sz="6600" b="1" dirty="0" smtClean="0">
                <a:solidFill>
                  <a:srgbClr val="FF0000"/>
                </a:solidFill>
                <a:cs typeface="Akhbar MT" pitchFamily="2" charset="-78"/>
              </a:rPr>
              <a:t>هل قدّرت ثمن البصر حقّ قدره؟ </a:t>
            </a:r>
            <a:endParaRPr lang="en-GB" sz="6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" dur="3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D:\plus 1\photos\1-2-blind-boy-with-white-cane-and-1-3-girl-with-vision-prob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-1"/>
            <a:ext cx="6705600" cy="6858001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0" y="2743200"/>
            <a:ext cx="9144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6000" b="1" dirty="0" smtClean="0">
                <a:solidFill>
                  <a:srgbClr val="FF0000"/>
                </a:solidFill>
                <a:cs typeface="Akhbar MT" pitchFamily="2" charset="-78"/>
              </a:rPr>
              <a:t>هل تخيّلت يوماً حياة من فُقِدوا هذه النِّعمة، </a:t>
            </a:r>
            <a:endParaRPr lang="en-GB" sz="6000" dirty="0">
              <a:solidFill>
                <a:srgbClr val="FF0000"/>
              </a:solidFill>
            </a:endParaRPr>
          </a:p>
        </p:txBody>
      </p:sp>
      <p:pic>
        <p:nvPicPr>
          <p:cNvPr id="5" name="Picture 2" descr="D:\plus 1\photos\Jules_Bastien-Lepage_The_Blind_Beggar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23656"/>
            <a:ext cx="9144000" cy="6881656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2819400" y="0"/>
            <a:ext cx="3903633" cy="1107996"/>
          </a:xfrm>
          <a:prstGeom prst="rect">
            <a:avLst/>
          </a:prstGeom>
          <a:solidFill>
            <a:srgbClr val="92D050"/>
          </a:solidFill>
        </p:spPr>
        <p:txBody>
          <a:bodyPr wrap="none">
            <a:spAutoFit/>
          </a:bodyPr>
          <a:lstStyle/>
          <a:p>
            <a:r>
              <a:rPr lang="ar-SA" sz="6600" b="1" dirty="0" smtClean="0">
                <a:solidFill>
                  <a:srgbClr val="FF0000"/>
                </a:solidFill>
                <a:cs typeface="Akhbar MT" pitchFamily="2" charset="-78"/>
              </a:rPr>
              <a:t>وكيف يعيشون؟ </a:t>
            </a:r>
            <a:endParaRPr lang="en-GB" sz="6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4" presetClass="exit" presetSubtype="0" decel="10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32" dur="2000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533400"/>
            <a:ext cx="5181600" cy="2646878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sz="16600" b="1" dirty="0" smtClean="0">
                <a:solidFill>
                  <a:srgbClr val="00B050"/>
                </a:solidFill>
              </a:rPr>
              <a:t>مشكور</a:t>
            </a:r>
            <a:endParaRPr lang="en-GB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152400"/>
            <a:ext cx="605326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0" u="sng" dirty="0" smtClean="0">
                <a:solidFill>
                  <a:srgbClr val="00B050"/>
                </a:solidFill>
                <a:latin typeface="Bauhaus 93" pitchFamily="82" charset="0"/>
              </a:rPr>
              <a:t>Presented By</a:t>
            </a:r>
            <a:endParaRPr lang="en-GB" sz="8000" u="sng" dirty="0">
              <a:solidFill>
                <a:srgbClr val="00B050"/>
              </a:solidFill>
              <a:latin typeface="Bauhaus 93" pitchFamily="8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3048000"/>
            <a:ext cx="3393750" cy="22775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 smtClean="0">
                <a:latin typeface="Aharoni" pitchFamily="2" charset="-79"/>
                <a:cs typeface="Aharoni" pitchFamily="2" charset="-79"/>
              </a:rPr>
              <a:t>FIROZ TT</a:t>
            </a:r>
          </a:p>
          <a:p>
            <a:r>
              <a:rPr lang="en-GB" sz="2400" b="1" dirty="0" smtClean="0"/>
              <a:t>9446671660</a:t>
            </a:r>
          </a:p>
          <a:p>
            <a:r>
              <a:rPr lang="en-GB" sz="2400" b="1" dirty="0" smtClean="0"/>
              <a:t>04931 235040</a:t>
            </a:r>
          </a:p>
          <a:p>
            <a:r>
              <a:rPr lang="en-GB" sz="2400" b="1" dirty="0" err="1" smtClean="0">
                <a:hlinkClick r:id="rId2"/>
              </a:rPr>
              <a:t>ttfiru</a:t>
            </a:r>
            <a:r>
              <a:rPr lang="en-US" sz="2400" b="1" dirty="0" smtClean="0">
                <a:hlinkClick r:id="rId2"/>
              </a:rPr>
              <a:t>@</a:t>
            </a:r>
            <a:r>
              <a:rPr lang="en-US" sz="2400" b="1" dirty="0" err="1" smtClean="0">
                <a:hlinkClick r:id="rId2"/>
              </a:rPr>
              <a:t>yahoo.co.in</a:t>
            </a:r>
            <a:endParaRPr lang="en-US" sz="2400" b="1" dirty="0" smtClean="0"/>
          </a:p>
          <a:p>
            <a:r>
              <a:rPr lang="en-US" sz="2400" b="1" dirty="0" smtClean="0">
                <a:hlinkClick r:id="rId3"/>
              </a:rPr>
              <a:t>www.ttfiroz.yolasite.com</a:t>
            </a:r>
            <a:endParaRPr lang="en-US" b="1" dirty="0" smtClean="0"/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4197581" y="3048000"/>
            <a:ext cx="4946419" cy="23698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err="1" smtClean="0">
                <a:latin typeface="Aharoni" pitchFamily="2" charset="-79"/>
                <a:cs typeface="Aharoni" pitchFamily="2" charset="-79"/>
              </a:rPr>
              <a:t>Niyas</a:t>
            </a:r>
            <a:r>
              <a:rPr lang="en-GB" sz="2800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GB" sz="2800" dirty="0" err="1" smtClean="0">
                <a:latin typeface="Aharoni" pitchFamily="2" charset="-79"/>
                <a:cs typeface="Aharoni" pitchFamily="2" charset="-79"/>
              </a:rPr>
              <a:t>mon</a:t>
            </a:r>
            <a:r>
              <a:rPr lang="en-GB" sz="2800" dirty="0" smtClean="0">
                <a:latin typeface="Aharoni" pitchFamily="2" charset="-79"/>
                <a:cs typeface="Aharoni" pitchFamily="2" charset="-79"/>
              </a:rPr>
              <a:t> CK</a:t>
            </a:r>
          </a:p>
          <a:p>
            <a:r>
              <a:rPr lang="en-GB" sz="2400" b="1" dirty="0" smtClean="0"/>
              <a:t>9446675443</a:t>
            </a:r>
          </a:p>
          <a:p>
            <a:r>
              <a:rPr lang="en-GB" sz="2400" b="1" dirty="0" smtClean="0"/>
              <a:t>04931 236443</a:t>
            </a:r>
          </a:p>
          <a:p>
            <a:r>
              <a:rPr lang="en-GB" sz="2400" b="1" dirty="0" err="1" smtClean="0">
                <a:hlinkClick r:id="rId4"/>
              </a:rPr>
              <a:t>niyasmonck</a:t>
            </a:r>
            <a:r>
              <a:rPr lang="en-US" sz="2400" b="1" dirty="0" smtClean="0">
                <a:hlinkClick r:id="rId4"/>
              </a:rPr>
              <a:t>@</a:t>
            </a:r>
            <a:r>
              <a:rPr lang="en-US" sz="2400" b="1" dirty="0" err="1" smtClean="0">
                <a:hlinkClick r:id="rId4"/>
              </a:rPr>
              <a:t>gmail.com</a:t>
            </a:r>
            <a:endParaRPr lang="en-US" sz="2400" b="1" dirty="0" smtClean="0"/>
          </a:p>
          <a:p>
            <a:r>
              <a:rPr lang="en-US" sz="2400" b="1" dirty="0" smtClean="0">
                <a:hlinkClick r:id="rId5"/>
              </a:rPr>
              <a:t>www.almisbahghssvnb.blogspot.com</a:t>
            </a:r>
            <a:endParaRPr lang="en-US" sz="2400" b="1" dirty="0" smtClean="0"/>
          </a:p>
          <a:p>
            <a:endParaRPr lang="en-GB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76</Words>
  <Application>Microsoft Office PowerPoint</Application>
  <PresentationFormat>On-screen Show (4:3)</PresentationFormat>
  <Paragraphs>21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جَوْهَرَة ثمِينة</vt:lpstr>
      <vt:lpstr>Slide 4</vt:lpstr>
      <vt:lpstr>Slide 5</vt:lpstr>
      <vt:lpstr>Slide 6</vt:lpstr>
      <vt:lpstr>Slide 7</vt:lpstr>
      <vt:lpstr>Slide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جَوْهَرَة ثمِينة</dc:title>
  <dc:creator>Firoz</dc:creator>
  <cp:lastModifiedBy>Firoz</cp:lastModifiedBy>
  <cp:revision>6</cp:revision>
  <dcterms:created xsi:type="dcterms:W3CDTF">2006-08-16T00:00:00Z</dcterms:created>
  <dcterms:modified xsi:type="dcterms:W3CDTF">2010-09-05T05:58:28Z</dcterms:modified>
</cp:coreProperties>
</file>